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53C9-FBEF-4B84-91B8-BFFE3A6CC40B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989CABB-F8FB-4745-A3EA-216890CB78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53C9-FBEF-4B84-91B8-BFFE3A6CC40B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9CABB-F8FB-4745-A3EA-216890CB78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989CABB-F8FB-4745-A3EA-216890CB78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53C9-FBEF-4B84-91B8-BFFE3A6CC40B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53C9-FBEF-4B84-91B8-BFFE3A6CC40B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989CABB-F8FB-4745-A3EA-216890CB78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53C9-FBEF-4B84-91B8-BFFE3A6CC40B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989CABB-F8FB-4745-A3EA-216890CB78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FF753C9-FBEF-4B84-91B8-BFFE3A6CC40B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9CABB-F8FB-4745-A3EA-216890CB78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53C9-FBEF-4B84-91B8-BFFE3A6CC40B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989CABB-F8FB-4745-A3EA-216890CB78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53C9-FBEF-4B84-91B8-BFFE3A6CC40B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989CABB-F8FB-4745-A3EA-216890CB78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53C9-FBEF-4B84-91B8-BFFE3A6CC40B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989CABB-F8FB-4745-A3EA-216890CB78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989CABB-F8FB-4745-A3EA-216890CB78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53C9-FBEF-4B84-91B8-BFFE3A6CC40B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989CABB-F8FB-4745-A3EA-216890CB78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FF753C9-FBEF-4B84-91B8-BFFE3A6CC40B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FF753C9-FBEF-4B84-91B8-BFFE3A6CC40B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989CABB-F8FB-4745-A3EA-216890CB78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36576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By: Allie Rose, Elizabeth, Cara, Lois, Taliah, Lydia, Brianna, Meredith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Middle Colonies</a:t>
            </a:r>
            <a:endParaRPr lang="en-US" dirty="0"/>
          </a:p>
        </p:txBody>
      </p:sp>
      <p:pic>
        <p:nvPicPr>
          <p:cNvPr id="4098" name="Picture 2" descr="http://www.nps.gov/history/ethnography/aah/aaheritage/images/MiddleColoni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667000"/>
            <a:ext cx="2381250" cy="280987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In the Middle Colonies (by, Allie Rose)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295400"/>
            <a:ext cx="8500872" cy="4803648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Farmers in the Middle Colonies grew lots of cash crops like wheat, barley, and rye</a:t>
            </a:r>
          </a:p>
          <a:p>
            <a:r>
              <a:rPr lang="en-US" sz="2400" dirty="0" smtClean="0"/>
              <a:t>They also had different meats such as beef and pork</a:t>
            </a:r>
          </a:p>
          <a:p>
            <a:r>
              <a:rPr lang="en-US" sz="2400" dirty="0" smtClean="0"/>
              <a:t>Farmers in the Middle Colonies were larger than in New England</a:t>
            </a:r>
          </a:p>
          <a:p>
            <a:r>
              <a:rPr lang="en-US" sz="2400" dirty="0" smtClean="0"/>
              <a:t>Homes tended to be farther apart</a:t>
            </a:r>
          </a:p>
          <a:p>
            <a:r>
              <a:rPr lang="en-US" sz="2400" dirty="0" smtClean="0"/>
              <a:t>The different types of houses were log cabins (Swedish),  narrow brick houses (Dutch), and wood burning stove (German)</a:t>
            </a:r>
          </a:p>
          <a:p>
            <a:r>
              <a:rPr lang="en-US" sz="2400" dirty="0" smtClean="0"/>
              <a:t>The Backcountry-  The Eastern  Appalachian Mountains, settlers followed an old Iroquois Trail</a:t>
            </a:r>
          </a:p>
          <a:p>
            <a:r>
              <a:rPr lang="en-US" sz="2400" dirty="0" smtClean="0"/>
              <a:t>Many began to move onto Indian lands which resulted in violence</a:t>
            </a:r>
          </a:p>
          <a:p>
            <a:endParaRPr lang="en-US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D</a:t>
            </a:r>
            <a:r>
              <a:rPr lang="en-US" dirty="0" smtClean="0">
                <a:solidFill>
                  <a:srgbClr val="0070C0"/>
                </a:solidFill>
              </a:rPr>
              <a:t>e</a:t>
            </a:r>
            <a:r>
              <a:rPr lang="en-US" dirty="0" smtClean="0">
                <a:solidFill>
                  <a:srgbClr val="00B050"/>
                </a:solidFill>
              </a:rPr>
              <a:t>l</a:t>
            </a:r>
            <a:r>
              <a:rPr lang="en-US" dirty="0" smtClean="0">
                <a:solidFill>
                  <a:srgbClr val="0070C0"/>
                </a:solidFill>
              </a:rPr>
              <a:t>a</a:t>
            </a:r>
            <a:r>
              <a:rPr lang="en-US" dirty="0" smtClean="0">
                <a:solidFill>
                  <a:srgbClr val="00B050"/>
                </a:solidFill>
              </a:rPr>
              <a:t>w</a:t>
            </a:r>
            <a:r>
              <a:rPr lang="en-US" dirty="0" smtClean="0">
                <a:solidFill>
                  <a:srgbClr val="0070C0"/>
                </a:solidFill>
              </a:rPr>
              <a:t>a</a:t>
            </a:r>
            <a:r>
              <a:rPr lang="en-US" dirty="0" smtClean="0">
                <a:solidFill>
                  <a:srgbClr val="00B050"/>
                </a:solidFill>
              </a:rPr>
              <a:t>r</a:t>
            </a:r>
            <a:r>
              <a:rPr lang="en-US" dirty="0" smtClean="0">
                <a:solidFill>
                  <a:srgbClr val="0070C0"/>
                </a:solidFill>
              </a:rPr>
              <a:t>e (by, Taliah and Lois)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Shares semi- circular border with Pennsylvania.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 1701, William Penn allowed settlers to elect their own assembly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Settlers in Lower Counties did not want to send delegates to an assembly all the way in Philadelphia. 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In 1704 the Lower Counties broke away to form the colony of Delaware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Jersey (by, Meredith and Brianna)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Formation- New York was too big so they split it in two in 1664</a:t>
            </a:r>
          </a:p>
          <a:p>
            <a:r>
              <a:rPr lang="en-US" dirty="0" smtClean="0"/>
              <a:t>Religious tolerance- all religious freedom more protected</a:t>
            </a:r>
          </a:p>
          <a:p>
            <a:r>
              <a:rPr lang="en-US" dirty="0" smtClean="0"/>
              <a:t>Roots of self government- new jersey became a royal colony which protected religious freedom and the right to vote. </a:t>
            </a:r>
          </a:p>
          <a:p>
            <a:r>
              <a:rPr lang="en-US" dirty="0" smtClean="0"/>
              <a:t>Treatment of Non- Europeans- people were welcomed from many countries</a:t>
            </a:r>
          </a:p>
          <a:p>
            <a:r>
              <a:rPr lang="en-US" dirty="0" smtClean="0"/>
              <a:t>Economy- fertile farmland and a wealth of other resources that attracted many people</a:t>
            </a:r>
          </a:p>
          <a:p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York (by, Elizabeth and Allie Rose)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7030A0"/>
                </a:solidFill>
              </a:rPr>
              <a:t>Was founded by Duke of York in 1700</a:t>
            </a:r>
          </a:p>
          <a:p>
            <a:r>
              <a:rPr lang="en-US" sz="2400" dirty="0" smtClean="0">
                <a:solidFill>
                  <a:srgbClr val="7030A0"/>
                </a:solidFill>
              </a:rPr>
              <a:t>Along Hudson River to Delaware river</a:t>
            </a:r>
          </a:p>
          <a:p>
            <a:r>
              <a:rPr lang="en-US" sz="2400" dirty="0" smtClean="0">
                <a:solidFill>
                  <a:srgbClr val="7030A0"/>
                </a:solidFill>
              </a:rPr>
              <a:t>Used to be New Netherland</a:t>
            </a:r>
          </a:p>
          <a:p>
            <a:r>
              <a:rPr lang="en-US" sz="2400" dirty="0" smtClean="0">
                <a:solidFill>
                  <a:srgbClr val="7030A0"/>
                </a:solidFill>
              </a:rPr>
              <a:t>Traded and farmed</a:t>
            </a:r>
          </a:p>
          <a:p>
            <a:r>
              <a:rPr lang="en-US" sz="2400" dirty="0" smtClean="0">
                <a:solidFill>
                  <a:srgbClr val="7030A0"/>
                </a:solidFill>
              </a:rPr>
              <a:t>Had freedom of religion</a:t>
            </a:r>
          </a:p>
          <a:p>
            <a:endParaRPr lang="en-US" sz="2000" dirty="0" smtClean="0">
              <a:solidFill>
                <a:srgbClr val="7030A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Pennsylvania (by, Lydia and Cara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5700" dirty="0" smtClean="0"/>
              <a:t>- when he was 22 he surprised people by joining the Quakers</a:t>
            </a:r>
          </a:p>
          <a:p>
            <a:r>
              <a:rPr lang="en-US" sz="5700" dirty="0" smtClean="0"/>
              <a:t>- Quakers- were protestant reformers</a:t>
            </a:r>
          </a:p>
          <a:p>
            <a:r>
              <a:rPr lang="en-US" sz="5700" dirty="0" smtClean="0"/>
              <a:t>- believed that all people were equal in the eyes of God</a:t>
            </a:r>
          </a:p>
          <a:p>
            <a:r>
              <a:rPr lang="en-US" sz="5700" dirty="0" smtClean="0"/>
              <a:t>- allowed women to preach in public</a:t>
            </a:r>
          </a:p>
          <a:p>
            <a:r>
              <a:rPr lang="en-US" sz="5700" dirty="0" smtClean="0"/>
              <a:t>- refused to bow when nobles were present</a:t>
            </a:r>
          </a:p>
          <a:p>
            <a:r>
              <a:rPr lang="en-US" sz="5700" dirty="0" smtClean="0"/>
              <a:t>- spoke against war, and refused to help the army</a:t>
            </a:r>
          </a:p>
          <a:p>
            <a:r>
              <a:rPr lang="en-US" sz="5700" dirty="0" smtClean="0"/>
              <a:t>- most English people thought Quaker beliefs were wicked</a:t>
            </a:r>
          </a:p>
          <a:p>
            <a:r>
              <a:rPr lang="en-US" sz="5700" dirty="0" smtClean="0"/>
              <a:t>- in England and New England Quakers were fined, hanged, or arrested for their beliefs</a:t>
            </a:r>
          </a:p>
          <a:p>
            <a:pPr lvl="4"/>
            <a:r>
              <a:rPr lang="en-US" sz="5700" dirty="0" smtClean="0"/>
              <a:t>- Penn decided they had to move from England, so he got help from the king</a:t>
            </a:r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Pennsylvania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800" dirty="0" smtClean="0"/>
              <a:t>- Charles II sent a charter to Penn saying that he can have a large amount of land</a:t>
            </a:r>
          </a:p>
          <a:p>
            <a:r>
              <a:rPr lang="en-US" sz="2800" dirty="0" smtClean="0"/>
              <a:t>- Penn wanted colony to be an example of religious freedom and peace.</a:t>
            </a:r>
          </a:p>
          <a:p>
            <a:r>
              <a:rPr lang="en-US" sz="2800" dirty="0" smtClean="0"/>
              <a:t>- Penn's Quaker beliefs made him speak out for fair treatment of NA</a:t>
            </a:r>
          </a:p>
          <a:p>
            <a:r>
              <a:rPr lang="en-US" sz="2800" dirty="0" smtClean="0"/>
              <a:t>- As result NA and colonists had many years of peace - William Penn founded Pennsylvania in 1681</a:t>
            </a:r>
          </a:p>
          <a:p>
            <a:r>
              <a:rPr lang="en-US" sz="2800" dirty="0" smtClean="0"/>
              <a:t>ace</a:t>
            </a:r>
          </a:p>
          <a:p>
            <a:r>
              <a:rPr lang="en-US" sz="2800" dirty="0" smtClean="0"/>
              <a:t>- people came to Penn's colony because they had received pamphlets that he sent out</a:t>
            </a:r>
          </a:p>
          <a:p>
            <a:r>
              <a:rPr lang="en-US" sz="2800" dirty="0" smtClean="0"/>
              <a:t>- some new comers were German-known as the Pennsylvania Dutch</a:t>
            </a:r>
          </a:p>
          <a:p>
            <a:r>
              <a:rPr lang="en-US" sz="2800" dirty="0" smtClean="0"/>
              <a:t>- slaves made came to America-made up one third of pop. </a:t>
            </a:r>
          </a:p>
          <a:p>
            <a:r>
              <a:rPr lang="en-US" sz="2800" dirty="0" smtClean="0"/>
              <a:t>- capitol was Philadelphia (along the Delaware river)</a:t>
            </a:r>
          </a:p>
          <a:p>
            <a:r>
              <a:rPr lang="en-US" sz="2800" dirty="0" smtClean="0"/>
              <a:t>- Philadelphia means "brotherly love"</a:t>
            </a:r>
          </a:p>
          <a:p>
            <a:endParaRPr lang="en-U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219</TotalTime>
  <Words>517</Words>
  <Application>Microsoft Office PowerPoint</Application>
  <PresentationFormat>On-screen Show (4:3)</PresentationFormat>
  <Paragraphs>57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The Middle Colonies</vt:lpstr>
      <vt:lpstr>Life In the Middle Colonies (by, Allie Rose)</vt:lpstr>
      <vt:lpstr>Delaware (by, Taliah and Lois)</vt:lpstr>
      <vt:lpstr>New Jersey (by, Meredith and Brianna)</vt:lpstr>
      <vt:lpstr>New York (by, Elizabeth and Allie Rose)</vt:lpstr>
      <vt:lpstr>Pennsylvania (by, Lydia and Cara</vt:lpstr>
      <vt:lpstr>Pennsylvania</vt:lpstr>
    </vt:vector>
  </TitlesOfParts>
  <Company>Harpeth Hall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Middle Colonies</dc:title>
  <dc:creator>userid</dc:creator>
  <cp:lastModifiedBy>LENOVO USER</cp:lastModifiedBy>
  <cp:revision>22</cp:revision>
  <dcterms:created xsi:type="dcterms:W3CDTF">2009-10-05T19:27:13Z</dcterms:created>
  <dcterms:modified xsi:type="dcterms:W3CDTF">2009-10-08T18:48:07Z</dcterms:modified>
</cp:coreProperties>
</file>